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D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44"/>
    <p:restoredTop sz="94663"/>
  </p:normalViewPr>
  <p:slideViewPr>
    <p:cSldViewPr snapToGrid="0" snapToObjects="1">
      <p:cViewPr>
        <p:scale>
          <a:sx n="80" d="100"/>
          <a:sy n="80" d="100"/>
        </p:scale>
        <p:origin x="14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image" Target="../media/image2.tiff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image" Target="../media/image2.tif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BB6AA5-8240-4EAF-A441-17B99BF06E2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CC2FEC7-E51E-4D60-8190-0723F3862815}">
      <dgm:prSet/>
      <dgm:spPr/>
      <dgm:t>
        <a:bodyPr/>
        <a:lstStyle/>
        <a:p>
          <a:r>
            <a:rPr lang="en-US" dirty="0"/>
            <a:t>Chat System – Alex Gould</a:t>
          </a:r>
        </a:p>
      </dgm:t>
    </dgm:pt>
    <dgm:pt modelId="{5FEDAE74-C38C-46D8-97C6-5742B2A05DCD}" type="parTrans" cxnId="{999A0929-2898-46CB-8DEF-5D9F55CEFEE5}">
      <dgm:prSet/>
      <dgm:spPr/>
      <dgm:t>
        <a:bodyPr/>
        <a:lstStyle/>
        <a:p>
          <a:endParaRPr lang="en-US"/>
        </a:p>
      </dgm:t>
    </dgm:pt>
    <dgm:pt modelId="{27F3EB3F-1EDB-4A15-A827-942E9ABA7208}" type="sibTrans" cxnId="{999A0929-2898-46CB-8DEF-5D9F55CEFEE5}">
      <dgm:prSet/>
      <dgm:spPr/>
      <dgm:t>
        <a:bodyPr/>
        <a:lstStyle/>
        <a:p>
          <a:endParaRPr lang="en-US"/>
        </a:p>
      </dgm:t>
    </dgm:pt>
    <dgm:pt modelId="{53638D23-FB3E-4F50-B6F8-2A233D1AF662}">
      <dgm:prSet/>
      <dgm:spPr/>
      <dgm:t>
        <a:bodyPr/>
        <a:lstStyle/>
        <a:p>
          <a:r>
            <a:rPr lang="en-US" dirty="0"/>
            <a:t>Login System – Hao Nguyen</a:t>
          </a:r>
        </a:p>
      </dgm:t>
    </dgm:pt>
    <dgm:pt modelId="{8CF5DA1E-F731-48C0-9D08-770CD54D2273}" type="parTrans" cxnId="{CB65E506-1104-4729-950B-7AA018973D2B}">
      <dgm:prSet/>
      <dgm:spPr/>
      <dgm:t>
        <a:bodyPr/>
        <a:lstStyle/>
        <a:p>
          <a:endParaRPr lang="en-US"/>
        </a:p>
      </dgm:t>
    </dgm:pt>
    <dgm:pt modelId="{C11CB0E7-1718-4EB8-950A-6B8B7E51808B}" type="sibTrans" cxnId="{CB65E506-1104-4729-950B-7AA018973D2B}">
      <dgm:prSet/>
      <dgm:spPr/>
      <dgm:t>
        <a:bodyPr/>
        <a:lstStyle/>
        <a:p>
          <a:endParaRPr lang="en-US"/>
        </a:p>
      </dgm:t>
    </dgm:pt>
    <dgm:pt modelId="{48BCA3FA-13BD-4D5A-94E7-3E1A860D379B}" type="pres">
      <dgm:prSet presAssocID="{43BB6AA5-8240-4EAF-A441-17B99BF06E20}" presName="root" presStyleCnt="0">
        <dgm:presLayoutVars>
          <dgm:dir/>
          <dgm:resizeHandles val="exact"/>
        </dgm:presLayoutVars>
      </dgm:prSet>
      <dgm:spPr/>
    </dgm:pt>
    <dgm:pt modelId="{8BC4ED24-7327-499C-A4CD-72C7DE4E6971}" type="pres">
      <dgm:prSet presAssocID="{3CC2FEC7-E51E-4D60-8190-0723F3862815}" presName="compNode" presStyleCnt="0"/>
      <dgm:spPr/>
    </dgm:pt>
    <dgm:pt modelId="{7EDB8C44-7B10-4286-AE8B-094CB384D9F4}" type="pres">
      <dgm:prSet presAssocID="{3CC2FEC7-E51E-4D60-8190-0723F3862815}" presName="bgRect" presStyleLbl="bgShp" presStyleIdx="0" presStyleCnt="2"/>
      <dgm:spPr/>
    </dgm:pt>
    <dgm:pt modelId="{30F7F819-8F2F-4CB3-94E2-58F8D0E9E2A1}" type="pres">
      <dgm:prSet presAssocID="{3CC2FEC7-E51E-4D60-8190-0723F3862815}" presName="iconRect" presStyleLbl="node1" presStyleIdx="0" presStyleCnt="2"/>
      <dgm:spPr>
        <a:blipFill>
          <a:blip xmlns:r="http://schemas.openxmlformats.org/officeDocument/2006/relationships" r:embed="rId1">
            <a:grayscl/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1C1F539E-E8A4-4912-8EF7-9DB9A272F90C}" type="pres">
      <dgm:prSet presAssocID="{3CC2FEC7-E51E-4D60-8190-0723F3862815}" presName="spaceRect" presStyleCnt="0"/>
      <dgm:spPr/>
    </dgm:pt>
    <dgm:pt modelId="{A14F766A-ED07-4BE7-8467-2ABBCD9985E5}" type="pres">
      <dgm:prSet presAssocID="{3CC2FEC7-E51E-4D60-8190-0723F3862815}" presName="parTx" presStyleLbl="revTx" presStyleIdx="0" presStyleCnt="2">
        <dgm:presLayoutVars>
          <dgm:chMax val="0"/>
          <dgm:chPref val="0"/>
        </dgm:presLayoutVars>
      </dgm:prSet>
      <dgm:spPr/>
    </dgm:pt>
    <dgm:pt modelId="{2B079DA7-287D-42E3-801C-F0CEA9689884}" type="pres">
      <dgm:prSet presAssocID="{27F3EB3F-1EDB-4A15-A827-942E9ABA7208}" presName="sibTrans" presStyleCnt="0"/>
      <dgm:spPr/>
    </dgm:pt>
    <dgm:pt modelId="{DD6E459B-642E-4C21-9C58-46A328F3699E}" type="pres">
      <dgm:prSet presAssocID="{53638D23-FB3E-4F50-B6F8-2A233D1AF662}" presName="compNode" presStyleCnt="0"/>
      <dgm:spPr/>
    </dgm:pt>
    <dgm:pt modelId="{95817358-D7D3-45D6-9A38-B161B77D2D3C}" type="pres">
      <dgm:prSet presAssocID="{53638D23-FB3E-4F50-B6F8-2A233D1AF662}" presName="bgRect" presStyleLbl="bgShp" presStyleIdx="1" presStyleCnt="2"/>
      <dgm:spPr/>
    </dgm:pt>
    <dgm:pt modelId="{9E5F3D21-351E-47B3-85C6-B11FF9AF7BBC}" type="pres">
      <dgm:prSet presAssocID="{53638D23-FB3E-4F50-B6F8-2A233D1AF662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78A54AFF-408E-488B-B4C7-FF82B3E7CCCB}" type="pres">
      <dgm:prSet presAssocID="{53638D23-FB3E-4F50-B6F8-2A233D1AF662}" presName="spaceRect" presStyleCnt="0"/>
      <dgm:spPr/>
    </dgm:pt>
    <dgm:pt modelId="{95FD2033-A48A-4B03-B479-6359870CD546}" type="pres">
      <dgm:prSet presAssocID="{53638D23-FB3E-4F50-B6F8-2A233D1AF66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B65E506-1104-4729-950B-7AA018973D2B}" srcId="{43BB6AA5-8240-4EAF-A441-17B99BF06E20}" destId="{53638D23-FB3E-4F50-B6F8-2A233D1AF662}" srcOrd="1" destOrd="0" parTransId="{8CF5DA1E-F731-48C0-9D08-770CD54D2273}" sibTransId="{C11CB0E7-1718-4EB8-950A-6B8B7E51808B}"/>
    <dgm:cxn modelId="{999A0929-2898-46CB-8DEF-5D9F55CEFEE5}" srcId="{43BB6AA5-8240-4EAF-A441-17B99BF06E20}" destId="{3CC2FEC7-E51E-4D60-8190-0723F3862815}" srcOrd="0" destOrd="0" parTransId="{5FEDAE74-C38C-46D8-97C6-5742B2A05DCD}" sibTransId="{27F3EB3F-1EDB-4A15-A827-942E9ABA7208}"/>
    <dgm:cxn modelId="{3DF96E43-0DD3-4910-A009-CF1C5D50FE01}" type="presOf" srcId="{53638D23-FB3E-4F50-B6F8-2A233D1AF662}" destId="{95FD2033-A48A-4B03-B479-6359870CD546}" srcOrd="0" destOrd="0" presId="urn:microsoft.com/office/officeart/2018/2/layout/IconVerticalSolidList"/>
    <dgm:cxn modelId="{4C0E019B-FCB8-4296-823F-A6B80BF6F4C3}" type="presOf" srcId="{3CC2FEC7-E51E-4D60-8190-0723F3862815}" destId="{A14F766A-ED07-4BE7-8467-2ABBCD9985E5}" srcOrd="0" destOrd="0" presId="urn:microsoft.com/office/officeart/2018/2/layout/IconVerticalSolidList"/>
    <dgm:cxn modelId="{DCB76EDF-F6DB-4806-A76B-E240AD83CAA6}" type="presOf" srcId="{43BB6AA5-8240-4EAF-A441-17B99BF06E20}" destId="{48BCA3FA-13BD-4D5A-94E7-3E1A860D379B}" srcOrd="0" destOrd="0" presId="urn:microsoft.com/office/officeart/2018/2/layout/IconVerticalSolidList"/>
    <dgm:cxn modelId="{D20177BF-8DE0-46B6-9F5D-55EAD7500F09}" type="presParOf" srcId="{48BCA3FA-13BD-4D5A-94E7-3E1A860D379B}" destId="{8BC4ED24-7327-499C-A4CD-72C7DE4E6971}" srcOrd="0" destOrd="0" presId="urn:microsoft.com/office/officeart/2018/2/layout/IconVerticalSolidList"/>
    <dgm:cxn modelId="{542DD76C-1C2F-49BE-B86A-1C4AB8239D9B}" type="presParOf" srcId="{8BC4ED24-7327-499C-A4CD-72C7DE4E6971}" destId="{7EDB8C44-7B10-4286-AE8B-094CB384D9F4}" srcOrd="0" destOrd="0" presId="urn:microsoft.com/office/officeart/2018/2/layout/IconVerticalSolidList"/>
    <dgm:cxn modelId="{93CE344F-5932-490F-9F82-777CAA86798B}" type="presParOf" srcId="{8BC4ED24-7327-499C-A4CD-72C7DE4E6971}" destId="{30F7F819-8F2F-4CB3-94E2-58F8D0E9E2A1}" srcOrd="1" destOrd="0" presId="urn:microsoft.com/office/officeart/2018/2/layout/IconVerticalSolidList"/>
    <dgm:cxn modelId="{B1B8CEDC-2675-4A11-9BE0-B7BC69E4C518}" type="presParOf" srcId="{8BC4ED24-7327-499C-A4CD-72C7DE4E6971}" destId="{1C1F539E-E8A4-4912-8EF7-9DB9A272F90C}" srcOrd="2" destOrd="0" presId="urn:microsoft.com/office/officeart/2018/2/layout/IconVerticalSolidList"/>
    <dgm:cxn modelId="{CB2E3B33-42DB-4511-988D-1954CE2AADFF}" type="presParOf" srcId="{8BC4ED24-7327-499C-A4CD-72C7DE4E6971}" destId="{A14F766A-ED07-4BE7-8467-2ABBCD9985E5}" srcOrd="3" destOrd="0" presId="urn:microsoft.com/office/officeart/2018/2/layout/IconVerticalSolidList"/>
    <dgm:cxn modelId="{FCECB1A9-2838-4E89-8CFC-11AEC2A85077}" type="presParOf" srcId="{48BCA3FA-13BD-4D5A-94E7-3E1A860D379B}" destId="{2B079DA7-287D-42E3-801C-F0CEA9689884}" srcOrd="1" destOrd="0" presId="urn:microsoft.com/office/officeart/2018/2/layout/IconVerticalSolidList"/>
    <dgm:cxn modelId="{69D05D6F-A1E3-4E4A-851D-B81686F06C58}" type="presParOf" srcId="{48BCA3FA-13BD-4D5A-94E7-3E1A860D379B}" destId="{DD6E459B-642E-4C21-9C58-46A328F3699E}" srcOrd="2" destOrd="0" presId="urn:microsoft.com/office/officeart/2018/2/layout/IconVerticalSolidList"/>
    <dgm:cxn modelId="{012D65CB-E818-4888-AC2E-3923325BA89C}" type="presParOf" srcId="{DD6E459B-642E-4C21-9C58-46A328F3699E}" destId="{95817358-D7D3-45D6-9A38-B161B77D2D3C}" srcOrd="0" destOrd="0" presId="urn:microsoft.com/office/officeart/2018/2/layout/IconVerticalSolidList"/>
    <dgm:cxn modelId="{1323B50C-C3BA-49F1-891E-89446EFF4AB9}" type="presParOf" srcId="{DD6E459B-642E-4C21-9C58-46A328F3699E}" destId="{9E5F3D21-351E-47B3-85C6-B11FF9AF7BBC}" srcOrd="1" destOrd="0" presId="urn:microsoft.com/office/officeart/2018/2/layout/IconVerticalSolidList"/>
    <dgm:cxn modelId="{D7368C20-A020-4F93-A5B8-991852A78EB1}" type="presParOf" srcId="{DD6E459B-642E-4C21-9C58-46A328F3699E}" destId="{78A54AFF-408E-488B-B4C7-FF82B3E7CCCB}" srcOrd="2" destOrd="0" presId="urn:microsoft.com/office/officeart/2018/2/layout/IconVerticalSolidList"/>
    <dgm:cxn modelId="{C5749791-EA2C-44F7-BB9B-804044939152}" type="presParOf" srcId="{DD6E459B-642E-4C21-9C58-46A328F3699E}" destId="{95FD2033-A48A-4B03-B479-6359870CD5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DB8C44-7B10-4286-AE8B-094CB384D9F4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F7F819-8F2F-4CB3-94E2-58F8D0E9E2A1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grayscl/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F766A-ED07-4BE7-8467-2ABBCD9985E5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Chat System – Alex Gould</a:t>
          </a:r>
        </a:p>
      </dsp:txBody>
      <dsp:txXfrm>
        <a:off x="2039300" y="956381"/>
        <a:ext cx="4474303" cy="1765627"/>
      </dsp:txXfrm>
    </dsp:sp>
    <dsp:sp modelId="{95817358-D7D3-45D6-9A38-B161B77D2D3C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5F3D21-351E-47B3-85C6-B11FF9AF7BBC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D2033-A48A-4B03-B479-6359870CD546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Login System – Hao Nguyen</a:t>
          </a:r>
        </a:p>
      </dsp:txBody>
      <dsp:txXfrm>
        <a:off x="2039300" y="3163416"/>
        <a:ext cx="4474303" cy="1765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tiff>
</file>

<file path=ppt/media/image17.png>
</file>

<file path=ppt/media/image2.tiff>
</file>

<file path=ppt/media/image3.png>
</file>

<file path=ppt/media/image4.sv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0C82A-8D59-B141-B179-6C170E83D663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96A677-37B7-4F4F-9020-DB1E904C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96A677-37B7-4F4F-9020-DB1E904CBB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8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E264-3454-0D45-85BD-2AF20AF15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69556-7ACA-E24B-B03C-651A94536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5E74-D12B-E142-8E3A-FBD3B96D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F0B5D-8E11-2648-9A80-7F3E933D4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41786-D8E8-734D-B534-975416E78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8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CB37-73FF-104E-990B-9CC3FCDC2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AC54F-8593-524C-BDAE-D6499CDEA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ABAB0-C695-1D4C-BA53-62CDF3200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D1A0B-B56C-094F-AD5A-160B172E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45AEA-7E89-8B4C-B1F2-174DD0AA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11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AB7E02-8F8F-6044-A272-68212C6920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544B3-66BD-9248-8512-F007BF66C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17DE1-00AB-654B-8845-728EFF8C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14E7D-5D7F-B141-89FF-65E9E8972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A6436-DE2D-4C43-987B-C0DF0126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2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CF82-7A57-EB4A-AB75-4957078E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1B308-19D7-D543-8F91-EE529CA16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FA94C-4C33-2942-9B2E-865A929CF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45AB3-D62F-AA4E-9132-3BE8800F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7E712-1C5E-A040-90AC-40D56A750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3C91A-C1F0-2643-963C-11B3E6FC9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9D4E2-6E7D-3E4A-AC99-DB4D3C4E4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FBAA6-2921-B242-8478-237162E57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8E879-F3A5-9E47-9BD2-3903C51F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DB3EB-D2DC-2A4F-A61A-31A0CF6D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0FB1-146E-4644-A6BC-8F6648315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808AC-F0EE-CB47-8CD0-8C996BE2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F90F4-31DB-CF48-BA26-E31E9413E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F6792-2A28-1242-9B46-2025C6CDC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BADE8F-58D3-DF47-9E79-36F767D68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FAB6F-4857-A54F-89E8-AE2C84E07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30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A466-9B9C-F349-916A-A17038685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04236-6039-6445-B5FE-B54DE6551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CFBF4-C110-4742-AE2A-7C8F6658E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7D1524-FEE6-E447-A28C-7752F66C2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F50653-FD5A-784F-993D-8B67786A8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7EB0DD-1207-8042-9F45-29E353938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BA4826-3251-A943-A949-744D298B7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9E2E12-A274-5144-AF11-97C3F088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20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B7ACA-7EA0-264D-AE5B-B9FF8FF8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F71E5-DB6E-CF46-A35E-7C9E77B2C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D392B3-1DF0-2240-84D3-252F917F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17293-9748-4B46-A71B-7C0D32C84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5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99EEF-610D-E343-AAAA-C497A529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5358B-387E-FB40-A813-C584E235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F075E4-131D-F641-966F-861787EFB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91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338A-14D5-F04B-8F81-F234D7996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EE6CA-F976-EF4A-815A-80E14B803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4DEFBD-3204-8D4B-99A0-5E4AF8D27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D85E0-FF69-3C49-BE40-CF052BAC2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90A60-2457-8644-9012-C971FF1F7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D0F4E-2BED-C245-99D9-23367FE1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3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A08E-EBB9-E940-8C68-1EB1713F4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C7FC73-40F3-B147-80F6-FFB81F328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E2BD9-3F9F-EF4C-A539-76864673A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D18B9-EB81-604E-B11A-409CEF74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CACFD-4824-1842-9BD2-60951617E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1A1B3-20F2-E94A-BC02-B7E26DF7A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2576A-1B47-5A43-AF30-2C1338D5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E86A5-34EE-3645-AF13-AA2471AC3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710F2-250B-5A4A-88BF-36E847662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49AE9-2FD3-2843-8C00-063F532EC62C}" type="datetimeFigureOut">
              <a:rPr lang="en-US" smtClean="0"/>
              <a:t>4/22/19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560E-F4C0-A94D-ACD1-DC347C1F6E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6F11F-21E6-1A44-BD54-19FE75D86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odd.cs.gsu.edu/~hnguyen154/finalproj/login.php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BF86B3-E5D6-1D4D-96D2-CB8F05356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299" y="0"/>
            <a:ext cx="9401402" cy="68060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5D844C-247E-3644-95D3-B51A442B6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Group Chat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84ACE5-E5A5-824B-BA44-1331C09FC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800" y="4441370"/>
            <a:ext cx="3820886" cy="816429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merican Typewriter" panose="02090604020004020304" pitchFamily="18" charset="77"/>
                <a:ea typeface="Verdana" panose="020B0604030504040204" pitchFamily="34" charset="0"/>
                <a:cs typeface="Verdana" panose="020B0604030504040204" pitchFamily="34" charset="0"/>
              </a:rPr>
              <a:t>Alex Gould</a:t>
            </a:r>
          </a:p>
          <a:p>
            <a:r>
              <a:rPr lang="en-US" dirty="0">
                <a:latin typeface="American Typewriter" panose="02090604020004020304" pitchFamily="18" charset="77"/>
                <a:ea typeface="Verdana" panose="020B0604030504040204" pitchFamily="34" charset="0"/>
                <a:cs typeface="Verdana" panose="020B0604030504040204" pitchFamily="34" charset="0"/>
              </a:rPr>
              <a:t>Hao Nguyen</a:t>
            </a:r>
          </a:p>
        </p:txBody>
      </p:sp>
    </p:spTree>
    <p:extLst>
      <p:ext uri="{BB962C8B-B14F-4D97-AF65-F5344CB8AC3E}">
        <p14:creationId xmlns:p14="http://schemas.microsoft.com/office/powerpoint/2010/main" val="4131333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.groupme.com/1266x2250.jpeg.63710e22eec9436695ff783a5399ebb9.large">
            <a:extLst>
              <a:ext uri="{FF2B5EF4-FFF2-40B4-BE49-F238E27FC236}">
                <a16:creationId xmlns:a16="http://schemas.microsoft.com/office/drawing/2014/main" id="{F8C457C1-B810-0449-A2D6-F6C9039DD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" b="14891"/>
          <a:stretch/>
        </p:blipFill>
        <p:spPr bwMode="auto">
          <a:xfrm>
            <a:off x="6348626" y="1496029"/>
            <a:ext cx="3719135" cy="540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E89B51-8F3E-D040-85F5-7264B76D7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2" b="22405"/>
          <a:stretch/>
        </p:blipFill>
        <p:spPr>
          <a:xfrm>
            <a:off x="1955538" y="1496029"/>
            <a:ext cx="3887838" cy="53619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69FCF8-A321-A844-B791-1CC04112B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46447" flipH="1">
            <a:off x="3468994" y="-4167"/>
            <a:ext cx="4935244" cy="20582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07D161D-5980-F24D-8743-B8526024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46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merican Typewriter" panose="02090604020004020304" pitchFamily="18" charset="77"/>
              </a:rPr>
              <a:t>Scale on Phone</a:t>
            </a:r>
          </a:p>
        </p:txBody>
      </p:sp>
    </p:spTree>
    <p:extLst>
      <p:ext uri="{BB962C8B-B14F-4D97-AF65-F5344CB8AC3E}">
        <p14:creationId xmlns:p14="http://schemas.microsoft.com/office/powerpoint/2010/main" val="700077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1D63B-8544-DE4E-B6C9-9BE1FEE99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46" y="192505"/>
            <a:ext cx="2775284" cy="2775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7A876-75DD-AE44-96D4-388E15EA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633737">
            <a:off x="892340" y="605758"/>
            <a:ext cx="1712495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53477-5A4E-0148-9352-4897765EE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1536" y="1825625"/>
            <a:ext cx="8482263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3"/>
              </a:rPr>
              <a:t>http://codd.cs.gsu.edu/~hnguyen154/finalproj/login.php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Using Chrome, Firefox, and Internet Explorer</a:t>
            </a:r>
          </a:p>
          <a:p>
            <a:pPr marL="0" indent="0" algn="ctr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42825-D57E-8B48-B52B-419607035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093" y="3420762"/>
            <a:ext cx="11157612" cy="30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D5444-C1F3-AC4C-877B-E5F6F8686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task distribution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E2293E2F-7266-4E81-8C9B-102B285BEB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612631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9447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90EEF6-DC2E-7642-A29B-7FA1107B1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474" y="13716"/>
            <a:ext cx="8005010" cy="6844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7FB5DE-13BC-A440-B0E8-CE784C550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28370">
            <a:off x="2973089" y="896397"/>
            <a:ext cx="5898159" cy="37987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merican Typewriter" panose="02090604020004020304" pitchFamily="18" charset="77"/>
              </a:rPr>
              <a:t>AngularJS Chat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HTML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CSS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JavaScript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PHP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156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9EF37C-7003-6C4E-A013-297E23218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46" y="192505"/>
            <a:ext cx="2775284" cy="2775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9C985D-8B30-3044-AD0F-25AE208A5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075362">
            <a:off x="1056742" y="777389"/>
            <a:ext cx="1383692" cy="1113764"/>
          </a:xfrm>
        </p:spPr>
        <p:txBody>
          <a:bodyPr>
            <a:normAutofit/>
          </a:bodyPr>
          <a:lstStyle/>
          <a:p>
            <a:r>
              <a:rPr lang="en-US" dirty="0">
                <a:latin typeface="American Typewriter" panose="02090604020004020304" pitchFamily="18" charset="77"/>
              </a:rPr>
              <a:t>PHP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4E7D1-DE46-F242-8F8B-A9D0DC0F3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276" y="0"/>
            <a:ext cx="8574724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2C07F7F-92DF-9D42-9E0F-BC49D778E64F}"/>
              </a:ext>
            </a:extLst>
          </p:cNvPr>
          <p:cNvSpPr txBox="1">
            <a:spLocks/>
          </p:cNvSpPr>
          <p:nvPr/>
        </p:nvSpPr>
        <p:spPr>
          <a:xfrm>
            <a:off x="288757" y="3144253"/>
            <a:ext cx="2919663" cy="3227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Update user’s login status</a:t>
            </a:r>
          </a:p>
          <a:p>
            <a:pPr algn="ctr"/>
            <a:endParaRPr lang="en-US" sz="3200" dirty="0">
              <a:latin typeface="American Typewriter" panose="02090604020004020304" pitchFamily="18" charset="77"/>
            </a:endParaRP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0 = login</a:t>
            </a: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1 = logout</a:t>
            </a: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3460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5A7D989-BC34-FC46-8CEC-190EC77F9E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4" b="3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3E7699-D6B7-754B-861E-95B827E8B91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 flipH="1">
            <a:off x="9135977" y="208547"/>
            <a:ext cx="2671012" cy="277528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2FA4DD34-0B1C-584C-B485-D6A0B76D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63855" flipH="1">
            <a:off x="9777555" y="841508"/>
            <a:ext cx="1296213" cy="1113764"/>
          </a:xfrm>
        </p:spPr>
        <p:txBody>
          <a:bodyPr>
            <a:normAutofit/>
          </a:bodyPr>
          <a:lstStyle/>
          <a:p>
            <a:r>
              <a:rPr lang="en-US" dirty="0">
                <a:latin typeface="American Typewriter" panose="02090604020004020304" pitchFamily="18" charset="77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51597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D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4E344-6976-4040-A4E3-8E69C384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C34AE2-DE71-C646-A4A1-83C46E1F3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18" y="0"/>
            <a:ext cx="11674164" cy="6858000"/>
          </a:xfrm>
          <a:solidFill>
            <a:schemeClr val="tx1">
              <a:lumMod val="85000"/>
              <a:lumOff val="1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BCD8B2-C559-0743-8D67-B02385C624D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 rot="21300520">
            <a:off x="7692192" y="3733800"/>
            <a:ext cx="3874166" cy="312018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78337C-B26E-154C-8555-2B6609407888}"/>
              </a:ext>
            </a:extLst>
          </p:cNvPr>
          <p:cNvSpPr txBox="1">
            <a:spLocks/>
          </p:cNvSpPr>
          <p:nvPr/>
        </p:nvSpPr>
        <p:spPr>
          <a:xfrm rot="20772784" flipH="1">
            <a:off x="8159363" y="4485857"/>
            <a:ext cx="2939824" cy="11137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merican Typewriter" panose="02090604020004020304" pitchFamily="18" charset="77"/>
              </a:rPr>
              <a:t>AngularJS</a:t>
            </a:r>
          </a:p>
        </p:txBody>
      </p:sp>
    </p:spTree>
    <p:extLst>
      <p:ext uri="{BB962C8B-B14F-4D97-AF65-F5344CB8AC3E}">
        <p14:creationId xmlns:p14="http://schemas.microsoft.com/office/powerpoint/2010/main" val="283589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D39B712-C8E2-594E-9897-82991CC52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01051" y="365124"/>
            <a:ext cx="5486401" cy="16357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C60320-FF68-5C42-B900-2B459576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Registration Test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EF46BB-DE1F-AA44-BC43-5FA6C8040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63" y="2000877"/>
            <a:ext cx="7119721" cy="44516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46A46-CDAC-6749-8FFE-552699091C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308"/>
          <a:stretch/>
        </p:blipFill>
        <p:spPr>
          <a:xfrm>
            <a:off x="6533148" y="1380499"/>
            <a:ext cx="5257800" cy="5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A7FA25-E244-154F-8137-F0C440556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31" y="151645"/>
            <a:ext cx="3561348" cy="215733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462F7FF-570A-554F-BBB8-920F138C1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72798">
            <a:off x="789712" y="410699"/>
            <a:ext cx="3268579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Login 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756A3A-EDDA-DA44-BFFA-47211919E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2" y="2522459"/>
            <a:ext cx="121666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5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5136504-1D41-A643-91BB-C0853404E2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4085" y="1690688"/>
            <a:ext cx="7255579" cy="4351338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26316C-0857-4E4D-AC00-0707910AF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58" y="160421"/>
            <a:ext cx="4363453" cy="184596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265125D-78D6-6A45-B5AA-B00CBF417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48602">
            <a:off x="838199" y="134289"/>
            <a:ext cx="10515600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Test Forgot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166D1B-F97B-F543-A1E2-9F9EFAE3A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9800928" cy="442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71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70</Words>
  <Application>Microsoft Macintosh PowerPoint</Application>
  <PresentationFormat>Widescreen</PresentationFormat>
  <Paragraphs>23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American Typewriter</vt:lpstr>
      <vt:lpstr>Arial</vt:lpstr>
      <vt:lpstr>Calibri</vt:lpstr>
      <vt:lpstr>Calibri Light</vt:lpstr>
      <vt:lpstr>Office Theme</vt:lpstr>
      <vt:lpstr>Group Chat</vt:lpstr>
      <vt:lpstr>task distribution</vt:lpstr>
      <vt:lpstr>AngularJS Chat HTML CSS JavaScript PHP SQL</vt:lpstr>
      <vt:lpstr>PHP</vt:lpstr>
      <vt:lpstr>API</vt:lpstr>
      <vt:lpstr>PowerPoint Presentation</vt:lpstr>
      <vt:lpstr>Registration Test</vt:lpstr>
      <vt:lpstr>Login Test</vt:lpstr>
      <vt:lpstr>Test Forgot</vt:lpstr>
      <vt:lpstr>Scale on Phone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Chat</dc:title>
  <dc:creator>Hao H Nguyen</dc:creator>
  <cp:lastModifiedBy>Hao H Nguyen</cp:lastModifiedBy>
  <cp:revision>4</cp:revision>
  <dcterms:created xsi:type="dcterms:W3CDTF">2019-04-23T03:47:01Z</dcterms:created>
  <dcterms:modified xsi:type="dcterms:W3CDTF">2019-04-23T04:25:01Z</dcterms:modified>
</cp:coreProperties>
</file>